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8" r:id="rId3"/>
    <p:sldId id="1040" r:id="rId4"/>
    <p:sldId id="1041" r:id="rId5"/>
    <p:sldId id="1042" r:id="rId6"/>
    <p:sldId id="1043" r:id="rId7"/>
    <p:sldId id="1019" r:id="rId8"/>
    <p:sldId id="1022" r:id="rId9"/>
    <p:sldId id="1023" r:id="rId10"/>
    <p:sldId id="1024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092980"/>
              </p:ext>
            </p:extLst>
          </p:nvPr>
        </p:nvGraphicFramePr>
        <p:xfrm>
          <a:off x="406574" y="1124744"/>
          <a:ext cx="11377264" cy="3606778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3856475925"/>
                    </a:ext>
                  </a:extLst>
                </a:gridCol>
              </a:tblGrid>
              <a:tr h="360677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816225" algn="l"/>
                          <a:tab pos="659765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en-US" sz="26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              in</a:t>
                      </a:r>
                      <a:r>
                        <a:rPr lang="en-US" sz="26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61440" algn="l"/>
                          <a:tab pos="3342640" algn="l"/>
                          <a:tab pos="6492240" algn="l"/>
                          <a:tab pos="6604000" algn="l"/>
                        </a:tabLst>
                      </a:pP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       because       so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	    Any	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Both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61440" algn="l"/>
                          <a:tab pos="3342640" algn="l"/>
                          <a:tab pos="6492240" algn="l"/>
                          <a:tab pos="6950075" algn="l"/>
                        </a:tabLst>
                      </a:pP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through   like             than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	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en-US" sz="26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Each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61440" algn="l"/>
                          <a:tab pos="3342640" algn="l"/>
                          <a:tab pos="4231005" algn="l"/>
                          <a:tab pos="6492240" algn="l"/>
                          <a:tab pos="6950075" algn="l"/>
                        </a:tabLst>
                      </a:pP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       their            them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	    all	          many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61440" algn="l"/>
                          <a:tab pos="3342640" algn="l"/>
                          <a:tab pos="4231005" algn="l"/>
                          <a:tab pos="6492240" algn="l"/>
                          <a:tab pos="6950075" algn="l"/>
                        </a:tabLst>
                      </a:pP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feed        fed              feeding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	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it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          there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361440" algn="l"/>
                          <a:tab pos="3342640" algn="l"/>
                          <a:tab pos="4231005" algn="l"/>
                          <a:tab pos="6492240" algn="l"/>
                          <a:tab pos="7654925" algn="l"/>
                        </a:tabLst>
                      </a:pP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can’t       shouldn’t    mustn’t	</a:t>
                      </a: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Most	    Few	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Any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9133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4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2918" y="1191538"/>
            <a:ext cx="3862879" cy="63470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“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sz="10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”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sell?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address?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Princes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spell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P-R-I-N-C-E-S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23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bathrooms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upstairs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smaller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downstairs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swimming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pool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swing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1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says</a:t>
            </a:r>
            <a:r>
              <a:rPr lang="en-US" altLang="zh-CN" b="1" dirty="0">
                <a:solidFill>
                  <a:srgbClr val="ED028C"/>
                </a:solidFill>
                <a:latin typeface="+mj-lt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 dirty="0" smtClean="0">
                <a:solidFill>
                  <a:srgbClr val="ED028C"/>
                </a:solidFill>
                <a:latin typeface="+mj-lt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32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basement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drums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loudly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Mm</a:t>
            </a:r>
            <a:r>
              <a:rPr lang="en-US" altLang="zh-CN" b="1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ED028C"/>
                </a:solidFill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68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470904"/>
              </p:ext>
            </p:extLst>
          </p:nvPr>
        </p:nvGraphicFramePr>
        <p:xfrm>
          <a:off x="406574" y="1052736"/>
          <a:ext cx="11449272" cy="4536504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200649205"/>
                    </a:ext>
                  </a:extLst>
                </a:gridCol>
              </a:tblGrid>
              <a:tr h="45365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office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06793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About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5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50460" algn="l"/>
                          <a:tab pos="506793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Address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12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Street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06793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It’s near the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06793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Smaller bathroom is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06793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Garden has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a_______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06793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There’s a music room in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the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02443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6095304" y="2455392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Princes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91150" y="2917675"/>
            <a:ext cx="48317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library/house where Jane lives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53489" y="3744548"/>
            <a:ext cx="18614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downstairs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52636" y="4330099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39222" y="5023936"/>
            <a:ext cx="16417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basement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1825"/>
            <a:ext cx="11485848" cy="100098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text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lines</a:t>
            </a:r>
            <a:r>
              <a:rPr lang="en-US" altLang="zh-CN" sz="24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4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855024"/>
            <a:ext cx="4464496" cy="526546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061093"/>
              </p:ext>
            </p:extLst>
          </p:nvPr>
        </p:nvGraphicFramePr>
        <p:xfrm>
          <a:off x="419718" y="2397300"/>
          <a:ext cx="11368120" cy="3399338"/>
        </p:xfrm>
        <a:graphic>
          <a:graphicData uri="http://schemas.openxmlformats.org/drawingml/2006/table">
            <a:tbl>
              <a:tblPr firstRow="1" firstCol="1" bandRow="1"/>
              <a:tblGrid>
                <a:gridCol w="11368120">
                  <a:extLst>
                    <a:ext uri="{9D8B030D-6E8A-4147-A177-3AD203B41FA5}">
                      <a16:colId xmlns:a16="http://schemas.microsoft.com/office/drawing/2014/main" val="3126214231"/>
                    </a:ext>
                  </a:extLst>
                </a:gridCol>
              </a:tblGrid>
              <a:tr h="33993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760"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small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big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very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 we get a lot of our food from them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farmers grow fruit and vegetables only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hot countries, these farmers grow things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rice, mangoes and bananas, which need a lot of sun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colder countries, farmers grow carrots, onions and apples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 farmers have animals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Farmers keep </a:t>
                      </a:r>
                      <a:r>
                        <a:rPr lang="en-US" sz="24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sell their meat, wool and milk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72825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4150990" y="3432242"/>
            <a:ext cx="12105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because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0703718" y="3432242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Some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927882" y="4338516"/>
            <a:ext cx="6623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like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502125" y="4775150"/>
            <a:ext cx="9701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Other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902684" y="5202311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them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541214"/>
              </p:ext>
            </p:extLst>
          </p:nvPr>
        </p:nvGraphicFramePr>
        <p:xfrm>
          <a:off x="486987" y="1052736"/>
          <a:ext cx="1136812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11368120">
                  <a:extLst>
                    <a:ext uri="{9D8B030D-6E8A-4147-A177-3AD203B41FA5}">
                      <a16:colId xmlns:a16="http://schemas.microsoft.com/office/drawing/2014/main" val="3126214231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indent="7467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Farmers have to work very hard </a:t>
                      </a: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day of the year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They must </a:t>
                      </a: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 their animals and water the things they are growing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7159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Farmers need to know about the weather every day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</a:t>
                      </a: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is too much sun, the ground gets very dry and things </a:t>
                      </a: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grow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Too much rain is also bad for the fields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7461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 farmers don’t only look after animals, but they fix their farm machines and tractor engines as well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1430" marR="3143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72825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6564758" y="1107492"/>
            <a:ext cx="1019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every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49951" y="1818946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feed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695606" y="2467018"/>
            <a:ext cx="974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there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039422" y="3106464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can’t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90750" y="4232714"/>
            <a:ext cx="9621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Most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328</Words>
  <Application>Microsoft Office PowerPoint</Application>
  <PresentationFormat>自定义</PresentationFormat>
  <Paragraphs>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409</cp:revision>
  <dcterms:created xsi:type="dcterms:W3CDTF">2020-11-06T05:24:00Z</dcterms:created>
  <dcterms:modified xsi:type="dcterms:W3CDTF">2025-06-10T01:57:33Z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